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</p:sldMasterIdLst>
  <p:notesMasterIdLst>
    <p:notesMasterId r:id="rId28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12" r:id="rId9"/>
    <p:sldId id="326" r:id="rId10"/>
    <p:sldId id="313" r:id="rId11"/>
    <p:sldId id="314" r:id="rId12"/>
    <p:sldId id="315" r:id="rId13"/>
    <p:sldId id="31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5" autoAdjust="0"/>
  </p:normalViewPr>
  <p:slideViewPr>
    <p:cSldViewPr>
      <p:cViewPr>
        <p:scale>
          <a:sx n="73" d="100"/>
          <a:sy n="73" d="100"/>
        </p:scale>
        <p:origin x="-129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C568-83F8-4DD4-9A15-572576697475}" type="datetimeFigureOut">
              <a:rPr lang="en-US" smtClean="0"/>
              <a:pPr/>
              <a:t>11/12/2011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CEF25-C833-427D-9C0A-FFB629D93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8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A316EA-23F6-43FD-A0FA-FC87E5D2B726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E638E6-15C1-49E0-9CB6-4E7FB7B28DD5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8C917-1B2F-4D10-96C2-16B7CE23474A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C1349-FE8E-4592-A74F-B0AB6E75AE37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291346-1EE4-4893-AC61-D7334455F43B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6C9059-3A2E-4F7D-B515-AE37C2112733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68FBCF-CA8F-4C1F-B366-5B8672E265BC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77E9CF-2B26-4DF0-A83F-72FE3CC1139D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14A3A2-2DED-4BC3-860C-E174306C686E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9223F-FB33-4E29-939B-D6802443777F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85ED6D-B824-4305-9079-478C7131540A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614EB0-9F34-4F67-84C9-C6DC70912ADF}" type="datetime1">
              <a:rPr lang="en-US" smtClean="0"/>
              <a:pPr/>
              <a:t>11/12/2011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D9E8CFE-0BB2-4A35-B215-41FB12F767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n-MY" dirty="0" smtClean="0"/>
              <a:t>particles motion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43400" y="3962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>
              <a:buClr>
                <a:schemeClr val="accent3"/>
              </a:buClr>
              <a:defRPr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>
              <a:buClr>
                <a:schemeClr val="accent3"/>
              </a:buClr>
              <a:defRPr/>
            </a:pPr>
            <a:endPara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Prepared by: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Arman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Safdari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Drag force</a:t>
            </a:r>
            <a:endParaRPr lang="en-US" dirty="0"/>
          </a:p>
        </p:txBody>
      </p:sp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399" y="1752600"/>
            <a:ext cx="6735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gravitational force</a:t>
            </a:r>
            <a:endParaRPr lang="en-US" dirty="0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1" y="1651820"/>
            <a:ext cx="7715970" cy="444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Particle forces equation</a:t>
            </a:r>
            <a:endParaRPr lang="en-US" dirty="0"/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4648200" cy="444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Particle forces equation</a:t>
            </a:r>
            <a:endParaRPr lang="en-US" dirty="0"/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799"/>
            <a:ext cx="6172200" cy="4363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Particle-Wall interaction</a:t>
            </a:r>
            <a:endParaRPr lang="en-US" dirty="0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371600"/>
            <a:ext cx="543030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657600"/>
            <a:ext cx="5648325" cy="28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391400" cy="685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Case 1 : </a:t>
            </a:r>
          </a:p>
          <a:p>
            <a:pPr>
              <a:buNone/>
            </a:pPr>
            <a:r>
              <a:rPr lang="en-US" dirty="0" smtClean="0"/>
              <a:t>The particle stops sliding in the compression period</a:t>
            </a:r>
            <a:endParaRPr lang="en-US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1066801"/>
            <a:ext cx="746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267200"/>
            <a:ext cx="314350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4800600"/>
            <a:ext cx="4224337" cy="61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5438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Case 2 :</a:t>
            </a:r>
          </a:p>
          <a:p>
            <a:pPr>
              <a:buNone/>
            </a:pPr>
            <a:r>
              <a:rPr lang="en-US" sz="2400" dirty="0" smtClean="0"/>
              <a:t>The particle stops sliding in the recovery period</a:t>
            </a:r>
            <a:endParaRPr lang="en-US" sz="2400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7141445" cy="278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267200"/>
            <a:ext cx="3352800" cy="224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67200"/>
            <a:ext cx="4267200" cy="7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391400" cy="129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Case 3 :</a:t>
            </a:r>
          </a:p>
          <a:p>
            <a:pPr>
              <a:buNone/>
            </a:pPr>
            <a:r>
              <a:rPr lang="en-US" sz="2800" dirty="0" smtClean="0"/>
              <a:t>The particle continues to slide throughout the compression and recovery periods</a:t>
            </a:r>
            <a:endParaRPr lang="en-US" sz="28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676400"/>
            <a:ext cx="6553200" cy="274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648200"/>
            <a:ext cx="3733800" cy="167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Particle-Particle interaction</a:t>
            </a:r>
            <a:endParaRPr lang="en-US" dirty="0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4648200" cy="39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3581400" cy="99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- Hard sphere model</a:t>
            </a:r>
          </a:p>
          <a:p>
            <a:pPr>
              <a:buNone/>
            </a:pPr>
            <a:r>
              <a:rPr lang="en-US" dirty="0" smtClean="0"/>
              <a:t>- Soft sphere model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3914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Hard sphere model</a:t>
            </a:r>
            <a:endParaRPr lang="en-US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505200"/>
            <a:ext cx="3686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2671762" cy="301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907792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Spray drying </a:t>
            </a:r>
            <a:endParaRPr lang="en-US" dirty="0"/>
          </a:p>
        </p:txBody>
      </p:sp>
      <p:pic>
        <p:nvPicPr>
          <p:cNvPr id="139266" name="Picture 2" descr="C:\Users\CPU\Downloads\present 14 Oct\spray_dryer_two_s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981200"/>
            <a:ext cx="3513358" cy="3810000"/>
          </a:xfrm>
          <a:prstGeom prst="rect">
            <a:avLst/>
          </a:prstGeom>
          <a:noFill/>
        </p:spPr>
      </p:pic>
      <p:pic>
        <p:nvPicPr>
          <p:cNvPr id="139267" name="Picture 3" descr="C:\Users\CPU\Downloads\present 14 Oct\Sell_LPG_high_speed_centrifugal_spray_dry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514600"/>
            <a:ext cx="406197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3276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Soft sphere model</a:t>
            </a:r>
            <a:endParaRPr lang="en-US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4919662" cy="214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429000"/>
            <a:ext cx="24288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733800"/>
            <a:ext cx="6019800" cy="290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498080" cy="91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Stickiness particle (Cohesive force) </a:t>
            </a:r>
            <a:endParaRPr lang="en-US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122" y="2971800"/>
            <a:ext cx="4015590" cy="289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19050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Inter-particle forces due to the wetness of particle surfaces, due to electrostatic</a:t>
            </a:r>
          </a:p>
          <a:p>
            <a:r>
              <a:rPr lang="en-US" dirty="0" smtClean="0"/>
              <a:t> charges and the van </a:t>
            </a:r>
            <a:r>
              <a:rPr lang="en-US" dirty="0" err="1" smtClean="0"/>
              <a:t>der</a:t>
            </a:r>
            <a:r>
              <a:rPr lang="en-US" dirty="0" smtClean="0"/>
              <a:t> Waals’ forces are known to cause adhesion of particle </a:t>
            </a:r>
          </a:p>
          <a:p>
            <a:r>
              <a:rPr lang="en-US" dirty="0" smtClean="0"/>
              <a:t>To a wall or to another particle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304800"/>
            <a:ext cx="335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Force due to a liquid bridge</a:t>
            </a:r>
            <a:endParaRPr lang="en-US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457200"/>
            <a:ext cx="318168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 descr="C:\Users\CPU\Downloads\present 14 Oct\400px-CoulombsLaw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33800"/>
            <a:ext cx="2895600" cy="23164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3124200"/>
            <a:ext cx="2590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Electrostatic force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048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Van </a:t>
            </a:r>
            <a:r>
              <a:rPr lang="en-US" dirty="0" err="1" smtClean="0"/>
              <a:t>der</a:t>
            </a:r>
            <a:r>
              <a:rPr lang="en-US" dirty="0" smtClean="0"/>
              <a:t> Waals forces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121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Molecules can attract each other at moderate distances and repel each other at close range. The attractive forces are collectively called "van </a:t>
            </a:r>
            <a:r>
              <a:rPr lang="en-US" dirty="0" err="1" smtClean="0"/>
              <a:t>der</a:t>
            </a:r>
            <a:r>
              <a:rPr lang="en-US" dirty="0" smtClean="0"/>
              <a:t> Waals forces"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819400"/>
            <a:ext cx="3962400" cy="37536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219200" y="2895600"/>
            <a:ext cx="3352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Adhesive foot hairs, or setae, on the tokay gecko are remarkably sticky: a single seta can generate up to200 (micro N) of force. Geckos use this adhesive to rapidly and repeatedly navigate a wide variety of surfaces. They can even climb vertically on smooth surfaces at a speed  &gt;1 m/s.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810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Solid particle agglomeration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295400" y="10668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Agglomeration of solid particles occurs, when two particles collide and deform, energy is dissipated during collision.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If the energy dissipated is greater than the impact kinetic energy, there is no energy available for particle rebound.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3505200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Because of different morphologies and shapes, it is virtually impossible to determine the fluid dynamic forces on the agglomerates.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94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video is available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Users\CPU\Documents\Bluetooth Exchange Folder\14102011097-1.jpg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3886200" y="3048000"/>
            <a:ext cx="4038600" cy="3642002"/>
          </a:xfrm>
          <a:prstGeom prst="rect">
            <a:avLst/>
          </a:prstGeom>
          <a:noFill/>
        </p:spPr>
      </p:pic>
      <p:pic>
        <p:nvPicPr>
          <p:cNvPr id="139267" name="Picture 3" descr="C:\Users\CPU\Documents\Bluetooth Exchange Folder\14102011097-2.jpg"/>
          <p:cNvPicPr>
            <a:picLocks noChangeAspect="1" noChangeArrowheads="1"/>
          </p:cNvPicPr>
          <p:nvPr/>
        </p:nvPicPr>
        <p:blipFill>
          <a:blip r:embed="rId3">
            <a:lum bright="14000"/>
          </a:blip>
          <a:srcRect/>
          <a:stretch>
            <a:fillRect/>
          </a:stretch>
        </p:blipFill>
        <p:spPr bwMode="auto">
          <a:xfrm>
            <a:off x="2993783" y="838200"/>
            <a:ext cx="5007217" cy="224421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1524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Algorithm of particles collision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utm.jpg"/>
          <p:cNvPicPr>
            <a:picLocks noChangeAspect="1"/>
          </p:cNvPicPr>
          <p:nvPr/>
        </p:nvPicPr>
        <p:blipFill>
          <a:blip r:embed="rId2" cstate="print">
            <a:lum bright="76000"/>
          </a:blip>
          <a:stretch>
            <a:fillRect/>
          </a:stretch>
        </p:blipFill>
        <p:spPr>
          <a:xfrm>
            <a:off x="1600200" y="304800"/>
            <a:ext cx="6119842" cy="61198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715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"/>
            <a:ext cx="749808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Cyclone separator (pollution control)</a:t>
            </a:r>
            <a:endParaRPr lang="en-US" dirty="0"/>
          </a:p>
        </p:txBody>
      </p:sp>
      <p:pic>
        <p:nvPicPr>
          <p:cNvPr id="140290" name="Picture 2" descr="C:\Users\CPU\Downloads\present 14 Oct\cyclone_separatorsthumb_25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886200" cy="3886200"/>
          </a:xfrm>
          <a:prstGeom prst="rect">
            <a:avLst/>
          </a:prstGeom>
          <a:noFill/>
        </p:spPr>
      </p:pic>
      <p:pic>
        <p:nvPicPr>
          <p:cNvPr id="140291" name="Picture 3" descr="C:\Users\CPU\Downloads\present 14 Oct\cyclone-separators-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49808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Pneumatic transport </a:t>
            </a:r>
            <a:endParaRPr lang="en-US" dirty="0"/>
          </a:p>
        </p:txBody>
      </p:sp>
      <p:pic>
        <p:nvPicPr>
          <p:cNvPr id="141316" name="Picture 4" descr="C:\Users\CPU\Downloads\present 14 Oct\fabrika sil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3886200" cy="1762728"/>
          </a:xfrm>
          <a:prstGeom prst="rect">
            <a:avLst/>
          </a:prstGeom>
          <a:noFill/>
        </p:spPr>
      </p:pic>
      <p:pic>
        <p:nvPicPr>
          <p:cNvPr id="141319" name="Picture 7" descr="C:\Users\CPU\Downloads\present 14 Oct\mikser mixer unloa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2971800" cy="1519585"/>
          </a:xfrm>
          <a:prstGeom prst="rect">
            <a:avLst/>
          </a:prstGeom>
          <a:noFill/>
        </p:spPr>
      </p:pic>
      <p:pic>
        <p:nvPicPr>
          <p:cNvPr id="141320" name="Picture 8" descr="C:\Users\CPU\Downloads\present 14 Oct\dozajlama dosag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10000"/>
            <a:ext cx="4591050" cy="224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49808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Transport systems</a:t>
            </a:r>
            <a:endParaRPr lang="en-US" dirty="0"/>
          </a:p>
        </p:txBody>
      </p:sp>
      <p:pic>
        <p:nvPicPr>
          <p:cNvPr id="4" name="Picture 2" descr="C:\Users\CPU\Downloads\present 14 Oct\Torba Bosaltm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47800"/>
            <a:ext cx="2381250" cy="1819275"/>
          </a:xfrm>
          <a:prstGeom prst="rect">
            <a:avLst/>
          </a:prstGeom>
          <a:noFill/>
        </p:spPr>
      </p:pic>
      <p:pic>
        <p:nvPicPr>
          <p:cNvPr id="5" name="Picture 5" descr="C:\Users\CPU\Downloads\present 14 Oct\kamyon dolu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19200"/>
            <a:ext cx="3629025" cy="2447925"/>
          </a:xfrm>
          <a:prstGeom prst="rect">
            <a:avLst/>
          </a:prstGeom>
          <a:noFill/>
        </p:spPr>
      </p:pic>
      <p:pic>
        <p:nvPicPr>
          <p:cNvPr id="6" name="Picture 6" descr="C:\Users\CPU\Downloads\present 14 Oct\kamyon unloa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648200"/>
            <a:ext cx="4895850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52400"/>
            <a:ext cx="7498080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/>
              <a:t>Venturi</a:t>
            </a:r>
            <a:r>
              <a:rPr lang="en-US" dirty="0" smtClean="0"/>
              <a:t> scrubber</a:t>
            </a:r>
          </a:p>
        </p:txBody>
      </p:sp>
      <p:pic>
        <p:nvPicPr>
          <p:cNvPr id="142339" name="Picture 3" descr="C:\Users\CPU\Downloads\present 14 Oct\venturi-scrubb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29000"/>
            <a:ext cx="2219325" cy="3209925"/>
          </a:xfrm>
          <a:prstGeom prst="rect">
            <a:avLst/>
          </a:prstGeom>
          <a:noFill/>
        </p:spPr>
      </p:pic>
      <p:pic>
        <p:nvPicPr>
          <p:cNvPr id="142340" name="Picture 4" descr="C:\Users\CPU\Downloads\present 14 Oct\fig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33400"/>
            <a:ext cx="1905000" cy="2803989"/>
          </a:xfrm>
          <a:prstGeom prst="rect">
            <a:avLst/>
          </a:prstGeom>
          <a:noFill/>
        </p:spPr>
      </p:pic>
      <p:pic>
        <p:nvPicPr>
          <p:cNvPr id="142341" name="Picture 5" descr="C:\Users\CPU\Downloads\present 14 Oct\025-Venturi-Scrubber-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066800"/>
            <a:ext cx="4876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49808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Manifold and fuel injection systems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20574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 carburetor </a:t>
            </a:r>
          </a:p>
          <a:p>
            <a:endParaRPr lang="en-US" sz="2400" dirty="0" smtClean="0"/>
          </a:p>
          <a:p>
            <a:r>
              <a:rPr lang="en-US" sz="2400" dirty="0" smtClean="0"/>
              <a:t>2- fuel injection in inlet manifold</a:t>
            </a:r>
          </a:p>
          <a:p>
            <a:endParaRPr lang="en-US" sz="2400" dirty="0" smtClean="0"/>
          </a:p>
          <a:p>
            <a:r>
              <a:rPr lang="en-US" sz="2400" dirty="0" smtClean="0"/>
              <a:t>3- FSI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videos are available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Particle equations</a:t>
            </a:r>
            <a:endParaRPr lang="en-US" dirty="0"/>
          </a:p>
        </p:txBody>
      </p:sp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1524000" y="1447800"/>
          <a:ext cx="2057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Equation" r:id="rId3" imgW="939600" imgH="419040" progId="Equation.3">
                  <p:embed/>
                </p:oleObj>
              </mc:Choice>
              <mc:Fallback>
                <p:oleObj name="Equation" r:id="rId3" imgW="939600" imgH="419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2057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295400" y="2362200"/>
            <a:ext cx="6248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 force (Normal vector force)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Damping force (Normal vector force)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Contact force (tangential force)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Damping force ( tangential force)</a:t>
            </a:r>
          </a:p>
        </p:txBody>
      </p:sp>
      <p:pic>
        <p:nvPicPr>
          <p:cNvPr id="3" name="Picture 2" descr="C:\Users\CPU\Downloads\present 14 Oct\contact force.jpg"/>
          <p:cNvPicPr>
            <a:picLocks noChangeAspect="1" noChangeArrowheads="1"/>
          </p:cNvPicPr>
          <p:nvPr/>
        </p:nvPicPr>
        <p:blipFill>
          <a:blip r:embed="rId5"/>
          <a:srcRect r="37333"/>
          <a:stretch>
            <a:fillRect/>
          </a:stretch>
        </p:blipFill>
        <p:spPr bwMode="auto">
          <a:xfrm>
            <a:off x="5410200" y="4114800"/>
            <a:ext cx="2743200" cy="2480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498080" cy="1066800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Magnus force 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44386" name="Picture 2" descr="C:\Users\CPU\Downloads\present 14 Oct\Magnus_effec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819400"/>
            <a:ext cx="4410075" cy="3362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9050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 </a:t>
            </a:r>
            <a:r>
              <a:rPr lang="en-US" b="1" dirty="0" smtClean="0"/>
              <a:t>Magnus effect</a:t>
            </a:r>
            <a:r>
              <a:rPr lang="en-US" dirty="0" smtClean="0"/>
              <a:t> is the phenomenon whereby a spinning object flying in a fluid creates a whirlpool of fluid around itself.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943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video is available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2912</TotalTime>
  <Words>360</Words>
  <Application>Microsoft Office PowerPoint</Application>
  <PresentationFormat>On-screen Show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Solstice</vt:lpstr>
      <vt:lpstr>Equation</vt:lpstr>
      <vt:lpstr>particles motion </vt:lpstr>
      <vt:lpstr>Industrial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Particle equations</vt:lpstr>
      <vt:lpstr>PowerPoint Presentation</vt:lpstr>
      <vt:lpstr>Drag force</vt:lpstr>
      <vt:lpstr>gravitational force</vt:lpstr>
      <vt:lpstr>Particle forces equation</vt:lpstr>
      <vt:lpstr>Particle forces equation</vt:lpstr>
      <vt:lpstr>Particle-Wall interaction</vt:lpstr>
      <vt:lpstr>PowerPoint Presentation</vt:lpstr>
      <vt:lpstr>PowerPoint Presentation</vt:lpstr>
      <vt:lpstr>PowerPoint Presentation</vt:lpstr>
      <vt:lpstr>Particle-Particle interaction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in a two-sided lid-driven</dc:title>
  <dc:creator>CPU</dc:creator>
  <cp:lastModifiedBy>DrNoraz</cp:lastModifiedBy>
  <cp:revision>256</cp:revision>
  <dcterms:created xsi:type="dcterms:W3CDTF">2011-05-01T07:23:02Z</dcterms:created>
  <dcterms:modified xsi:type="dcterms:W3CDTF">2011-11-12T07:48:18Z</dcterms:modified>
</cp:coreProperties>
</file>